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bspixels.com/kaibab.org/geology/gc_geol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     Mount Everest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ANTHONY Warner</a:t>
            </a:r>
            <a:endParaRPr lang="en-US" dirty="0" smtClean="0"/>
          </a:p>
          <a:p>
            <a:r>
              <a:rPr lang="en-US" dirty="0" err="1" smtClean="0">
                <a:solidFill>
                  <a:schemeClr val="bg1"/>
                </a:solidFill>
              </a:rPr>
              <a:t>aUGUST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landry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</a:t>
            </a:r>
            <a:r>
              <a:rPr lang="en-US" dirty="0"/>
              <a:t>T</a:t>
            </a:r>
            <a:r>
              <a:rPr lang="en-US" dirty="0" smtClean="0"/>
              <a:t>hey Form?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When </a:t>
            </a:r>
            <a:r>
              <a:rPr lang="en-US" dirty="0"/>
              <a:t>two tectonic plates crash into each other one tectonic plate goes down and the other one goes up witch makes a mountain.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108" y="1377539"/>
            <a:ext cx="7702014" cy="361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Mount Everest?</a:t>
            </a:r>
            <a:br>
              <a:rPr lang="en-US" dirty="0" smtClean="0"/>
            </a:br>
            <a:r>
              <a:rPr lang="en-US" sz="1600" dirty="0" smtClean="0"/>
              <a:t>(I know you know it is but I will say it</a:t>
            </a:r>
            <a:r>
              <a:rPr lang="en-US" sz="3200" dirty="0" smtClean="0"/>
              <a:t> </a:t>
            </a:r>
            <a:r>
              <a:rPr lang="en-US" sz="1800" dirty="0" smtClean="0"/>
              <a:t>anyways)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5391397"/>
            <a:ext cx="8946541" cy="8570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Mount Everest is a HUGE mountain about 29 035 feet tall! </a:t>
            </a:r>
            <a:r>
              <a:rPr lang="en-US" dirty="0" smtClean="0"/>
              <a:t>Also the elevation on mount Everest is 8 848. </a:t>
            </a:r>
            <a:r>
              <a:rPr lang="en-US" sz="3200" dirty="0" smtClean="0"/>
              <a:t>WOW!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0219" y="1704806"/>
            <a:ext cx="3603827" cy="35381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235" y="1704806"/>
            <a:ext cx="7442984" cy="353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Links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www.bobspixels.com/kaibab.org/geology/gc_geol.htm</a:t>
            </a:r>
            <a:endParaRPr lang="en-US" dirty="0" smtClean="0"/>
          </a:p>
          <a:p>
            <a:r>
              <a:rPr lang="en-US" dirty="0"/>
              <a:t>http://www.universetoday.com/29833/how-mountains-are-formed/</a:t>
            </a:r>
          </a:p>
          <a:p>
            <a:r>
              <a:rPr lang="en-US" dirty="0"/>
              <a:t>http://www.history.com/news/7-things-you-should-know-about-mount-everest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66</TotalTime>
  <Words>133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Ion</vt:lpstr>
      <vt:lpstr>      Mount Everest</vt:lpstr>
      <vt:lpstr>How do They Form? </vt:lpstr>
      <vt:lpstr>What is Mount Everest? (I know you know it is but I will say it anyways)</vt:lpstr>
      <vt:lpstr>Impact</vt:lpstr>
      <vt:lpstr>Impact</vt:lpstr>
      <vt:lpstr>Impact</vt:lpstr>
      <vt:lpstr>Thank you Links 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Landry, August</cp:lastModifiedBy>
  <cp:revision>10</cp:revision>
  <dcterms:created xsi:type="dcterms:W3CDTF">2015-05-20T00:21:47Z</dcterms:created>
  <dcterms:modified xsi:type="dcterms:W3CDTF">2015-05-22T16:43:14Z</dcterms:modified>
</cp:coreProperties>
</file>